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2"/>
    <p:sldId id="260" r:id="rId3"/>
    <p:sldId id="256" r:id="rId4"/>
    <p:sldId id="257" r:id="rId5"/>
    <p:sldId id="258" r:id="rId6"/>
    <p:sldId id="259" r:id="rId7"/>
    <p:sldId id="262" r:id="rId8"/>
    <p:sldId id="261" r:id="rId9"/>
    <p:sldId id="266" r:id="rId10"/>
    <p:sldId id="265" r:id="rId11"/>
    <p:sldId id="264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AD0AA1DD-4302-40ED-804B-EC6F92450E2A}">
          <p14:sldIdLst>
            <p14:sldId id="263"/>
            <p14:sldId id="260"/>
            <p14:sldId id="256"/>
            <p14:sldId id="257"/>
            <p14:sldId id="258"/>
            <p14:sldId id="259"/>
            <p14:sldId id="262"/>
            <p14:sldId id="261"/>
            <p14:sldId id="266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7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B7CCE-FD5A-45D0-A600-70B553CE8F98}" type="datetimeFigureOut">
              <a:rPr lang="zh-CN" altLang="en-US" smtClean="0"/>
              <a:t>2026/01/16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95791-FC0C-4C82-93B4-67BDEEBA6B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&#25216;&#26415;&#26550;&#26500;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oRui-byte/AIGC_Application_in_winter_club/tree/main/pe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96" y="264159"/>
            <a:ext cx="2599690" cy="66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0" y="170814"/>
            <a:ext cx="2005965" cy="760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69308" y="1767016"/>
            <a:ext cx="8303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多模态交互的宠物识别与智能养护助手</a:t>
            </a: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524000" y="5666673"/>
            <a:ext cx="9144000" cy="694899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融合语音交互、图像识别与智能咨询的一站式宠物养护解决方案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53841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六、收获与心得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19139" y="2779296"/>
            <a:ext cx="515372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在此次项目中，我们学到了许多关于大模型的知识，从部署虚拟环境到搭建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AI</a:t>
            </a:r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模型，再到后来的数据处理和可视化界面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……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03472" y="3069329"/>
            <a:ext cx="39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但是，最有意义的从来不是项目本身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43880" y="3728694"/>
            <a:ext cx="610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而是在有限且短暂的时间里，能够和一群志同道合的朋友做自己喜欢的项目，发表自己的观点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47877" y="4485934"/>
            <a:ext cx="709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报错了我们一起调试，成功了我们一起欢呼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2" y="2173632"/>
            <a:ext cx="2504303" cy="18782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4" y="1252319"/>
            <a:ext cx="2071816" cy="15538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73" y="1575485"/>
            <a:ext cx="2583968" cy="19387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555" y="4305935"/>
            <a:ext cx="2872105" cy="2153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95" y="4466590"/>
            <a:ext cx="2442845" cy="183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53841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七、项目亮点演示及展望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78467" y="3239233"/>
            <a:ext cx="35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语音合成播报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8411" y="6077489"/>
            <a:ext cx="35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意图识别 </a:t>
            </a:r>
            <a:r>
              <a:rPr lang="en-US" altLang="zh-CN" dirty="0"/>
              <a:t>+ </a:t>
            </a:r>
            <a:r>
              <a:rPr lang="zh-CN" altLang="en-US" dirty="0"/>
              <a:t>场景自适应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496440" y="5103040"/>
            <a:ext cx="35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上下文感知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5482" y="3637905"/>
            <a:ext cx="35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图文 </a:t>
            </a:r>
            <a:r>
              <a:rPr lang="en-US" altLang="zh-CN" dirty="0"/>
              <a:t>+ </a:t>
            </a:r>
            <a:r>
              <a:rPr lang="zh-CN" altLang="en-US" dirty="0"/>
              <a:t>语音双输入</a:t>
            </a:r>
            <a:r>
              <a:rPr lang="en-US" altLang="zh-CN" dirty="0"/>
              <a:t>+</a:t>
            </a:r>
            <a:r>
              <a:rPr lang="zh-CN" altLang="en-US" dirty="0"/>
              <a:t>可视化交互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72104" y="5282344"/>
            <a:ext cx="35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状态与反馈明确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14575" y="5592587"/>
            <a:ext cx="35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便捷操作：一键清空对话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18" y="1648152"/>
            <a:ext cx="3449583" cy="15167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47" y="3894956"/>
            <a:ext cx="2617111" cy="162305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4" y="1811396"/>
            <a:ext cx="1902305" cy="179716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8" y="4114178"/>
            <a:ext cx="1788641" cy="18726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59" y="2387891"/>
            <a:ext cx="2699321" cy="116070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6" y="4146931"/>
            <a:ext cx="2284273" cy="108224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94" y="5624891"/>
            <a:ext cx="2406363" cy="117777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91" y="3218881"/>
            <a:ext cx="3500715" cy="1856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72427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小组成员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25" y="1141410"/>
            <a:ext cx="6552345" cy="5569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13091" y="5643852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8"/>
            <a:ext cx="12192000" cy="1141410"/>
          </a:xfrm>
          <a:prstGeom prst="rect">
            <a:avLst/>
          </a:prstGeom>
        </p:spPr>
      </p:pic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2982903" y="1881375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734200" y="1914894"/>
            <a:ext cx="5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项目背景与目标</a:t>
            </a: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6886280" y="2203569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2962410" y="2807076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2978133" y="3737182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2958594" y="4662883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734202" y="2856585"/>
            <a:ext cx="27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核心功能与解决问题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534507" y="3244850"/>
            <a:ext cx="27729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收获与感受</a:t>
            </a: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3734200" y="3781729"/>
            <a:ext cx="27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技术架构与实现方案</a:t>
            </a: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3734199" y="4712790"/>
            <a:ext cx="27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项目时间节点</a:t>
            </a: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6886280" y="3165770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7534507" y="2253078"/>
            <a:ext cx="27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部署环境与所需资源</a:t>
            </a:r>
          </a:p>
        </p:txBody>
      </p:sp>
      <p:sp>
        <p:nvSpPr>
          <p:cNvPr id="17" name="椭圆 16"/>
          <p:cNvSpPr/>
          <p:nvPr>
            <p:custDataLst>
              <p:tags r:id="rId13"/>
            </p:custDataLst>
          </p:nvPr>
        </p:nvSpPr>
        <p:spPr>
          <a:xfrm>
            <a:off x="6886280" y="4194532"/>
            <a:ext cx="475784" cy="468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7534507" y="4244041"/>
            <a:ext cx="277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项目亮点演示与展望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8351" y="2934655"/>
            <a:ext cx="233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Content</a:t>
            </a:r>
            <a:endParaRPr lang="zh-CN" altLang="en-US" sz="4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3012" y="5689972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72427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一、项目背景与目标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11" y="1272427"/>
            <a:ext cx="5931840" cy="355910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2761" y="2159096"/>
            <a:ext cx="5137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宠物养护痛点：养宠人群日益增长，但多数用户缺乏专业的宠物品种识别、疾病判断、日常养护知识，求助渠道分散且专业度参差不齐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70" y="3082426"/>
            <a:ext cx="9089423" cy="319113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2761" y="4237239"/>
            <a:ext cx="475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交互场景局限：传统文字咨询效率低，语音、 图像等多模态交互需求未被充分满足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64652" y="1747251"/>
            <a:ext cx="545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核心目标：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                 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 打造集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图像识别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+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语音交互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+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文本咨询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+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语音播报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于一体的智能助手，降低宠物养护门槛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964652" y="3867907"/>
            <a:ext cx="5167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具体目标：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 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1.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支持宠物品种精准识别，识别准确率≥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90%</a:t>
            </a:r>
          </a:p>
          <a:p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2.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提供专业的宠物医疗、养护问题解答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3.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实现语音输入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/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输出全流程交互，适配不同使用场景</a:t>
            </a:r>
          </a:p>
          <a:p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4.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支持多轮对话记忆，提供个性化咨询体验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615762" y="6414561"/>
            <a:ext cx="696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注：以上数据核心来自</a:t>
            </a:r>
            <a:r>
              <a:rPr lang="en-US" altLang="zh-CN" sz="1200" dirty="0"/>
              <a:t>《</a:t>
            </a:r>
            <a:r>
              <a:rPr lang="zh-CN" altLang="en-US" sz="1200" dirty="0"/>
              <a:t>中国宠物行业白皮书</a:t>
            </a:r>
            <a:r>
              <a:rPr lang="en-US" altLang="zh-CN" sz="1200" dirty="0"/>
              <a:t>》</a:t>
            </a:r>
            <a:r>
              <a:rPr lang="zh-CN" altLang="en-US" sz="1200" dirty="0"/>
              <a:t>，是目前宠物行业最权威的公开数据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62" y="1282408"/>
            <a:ext cx="6719395" cy="4703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05" y="1789004"/>
            <a:ext cx="6308452" cy="4086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72427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二、核心功能与解决问题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9102" y="1778423"/>
            <a:ext cx="153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核心功能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45000" y="2250924"/>
            <a:ext cx="2011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多模态输入交互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endParaRPr lang="zh-CN" altLang="en-US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5409" y="2897255"/>
            <a:ext cx="411105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图片上传：支持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JPG/PNG/JPEG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格式宠物照片上传，用于品种识别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语音提问：本地录音（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1-10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秒可调），自动识别为文字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文本输入：直接输入宠物养护、医疗相关问题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51994" y="2250924"/>
            <a:ext cx="201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智能核心服务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endParaRPr lang="zh-CN" altLang="en-US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47649" y="2843126"/>
            <a:ext cx="4111058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宠物品种识别：基于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GLM-4V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大模型，上传图片后自动识别品种，错误时主动指正并解释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个性化咨询：结合历史对话，提供宠物医疗、日常养护、行为训练等专业解答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语音播报：支持女声、男声、情感男女声四种发音人，将文字回复转为语音播放（支持分段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合并播放）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60036" y="4421496"/>
            <a:ext cx="201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辅助功能</a:t>
            </a:r>
            <a:endParaRPr lang="en-US" altLang="zh-CN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  <a:p>
            <a:endParaRPr lang="zh-CN" altLang="en-US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56877" y="5014178"/>
            <a:ext cx="411105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对话历史记录：保留多轮交互内容，支持一键清空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语音参数配置：自定义录音时长、选择发音人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状态反馈：实时显示录音、识别、合成等流程状态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7940" y="2822960"/>
            <a:ext cx="217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解决 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品种不明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endParaRPr lang="zh-CN" altLang="en-US" sz="2000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5144507" y="2868612"/>
            <a:ext cx="691979" cy="27802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2528" y="1751352"/>
            <a:ext cx="176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解决的问题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29678" y="2684461"/>
            <a:ext cx="377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快速识别宠物品种，避免因品种误判导致的养护不当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37940" y="3635741"/>
            <a:ext cx="217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解决 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咨询低效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endParaRPr lang="zh-CN" altLang="en-US" sz="2000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7940" y="4491948"/>
            <a:ext cx="217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解决 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交互不便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endParaRPr lang="zh-CN" altLang="en-US" sz="2000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37940" y="5391581"/>
            <a:ext cx="217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解决 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r>
              <a:rPr lang="zh-CN" altLang="en-US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回复枯燥</a:t>
            </a:r>
            <a:r>
              <a:rPr lang="en-US" altLang="zh-CN" sz="2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"</a:t>
            </a:r>
            <a:endParaRPr lang="zh-CN" altLang="en-US" sz="2000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12" name="箭头: 右 11"/>
          <p:cNvSpPr/>
          <p:nvPr/>
        </p:nvSpPr>
        <p:spPr>
          <a:xfrm>
            <a:off x="5144507" y="3740208"/>
            <a:ext cx="691979" cy="27802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5144506" y="4596415"/>
            <a:ext cx="691979" cy="27802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>
            <a:off x="5144505" y="5452622"/>
            <a:ext cx="691979" cy="27802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92868" y="3556055"/>
            <a:ext cx="377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无需搜索筛选，直接获取精准专业的宠物医疗建议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29678" y="4412262"/>
            <a:ext cx="3776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支持语音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/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文本 </a:t>
            </a:r>
            <a:r>
              <a:rPr lang="en-US" altLang="zh-CN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/ </a:t>
            </a:r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图片多方式交互，适配老人、忙碌场景等不同用户需求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75489" y="5274406"/>
            <a:ext cx="377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语音播报功能让回复更直观，多发音人选择提升使用体验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1272427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二、核心功能与解决问题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72427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三、技术架构与实现方案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4193024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四、项目时间节点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" y="4946326"/>
            <a:ext cx="10713310" cy="15170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43713" y="42343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 action="ppaction://hlinkfile"/>
              </a:rPr>
              <a:t>技术架构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"/>
            <a:ext cx="12192000" cy="4221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0710" y="5704840"/>
            <a:ext cx="3521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202</a:t>
            </a:r>
            <a:r>
              <a:rPr lang="en-US" altLang="zh-CN" sz="2800" b="1" dirty="0">
                <a:solidFill>
                  <a:schemeClr val="bg1"/>
                </a:solidFill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</a:rPr>
              <a:t>年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53841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五、部署环境与所需资源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23" y="1794920"/>
            <a:ext cx="4369606" cy="34091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77110" y="4936307"/>
            <a:ext cx="410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环境文件配置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319" y="5335508"/>
            <a:ext cx="134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相关库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5" y="2031137"/>
            <a:ext cx="4677428" cy="2600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4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53841"/>
            <a:ext cx="383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五、部署环境与所需资源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75467" y="4957828"/>
            <a:ext cx="304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hlinkClick r:id="rId3"/>
              </a:rPr>
              <a:t>仓库链接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4755226" y="3136612"/>
            <a:ext cx="523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诶，等等</a:t>
            </a:r>
            <a:r>
              <a:rPr lang="en-US" altLang="zh-CN" sz="32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……</a:t>
            </a:r>
            <a:endParaRPr lang="zh-CN" altLang="en-US" sz="3200" dirty="0">
              <a:latin typeface="Noto Serif SC SemiBold" panose="02020200000000000000" pitchFamily="18" charset="-122"/>
              <a:ea typeface="Noto Serif SC SemiBold" panose="020202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71797" y="3100501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什么？你想知道具体怎么操作？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10111" y="2731168"/>
            <a:ext cx="6371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我们开源了！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57" y="3947857"/>
            <a:ext cx="2413030" cy="24130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860971" y="4411087"/>
            <a:ext cx="284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oto Serif SC SemiBold" panose="02020200000000000000" pitchFamily="18" charset="-122"/>
                <a:ea typeface="Noto Serif SC SemiBold" panose="02020200000000000000" pitchFamily="18" charset="-122"/>
              </a:rPr>
              <a:t>这是我们的博客，如有任何问题，欢迎大家留言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8" grpId="0"/>
      <p:bldP spid="8" grpId="1"/>
      <p:bldP spid="12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g0M2FiMDBiYmJhNDY5NzhmYTBhODA0ZGE5ZjM4M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8944094488189,&quot;left&quot;:232.96015748031496,&quot;top&quot;:148.13976377952756,&quot;width&quot;:578.649606299212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宽屏</PresentationFormat>
  <Paragraphs>81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Noto Serif SC SemiBold</vt:lpstr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程志衡</dc:creator>
  <cp:lastModifiedBy>rui sao</cp:lastModifiedBy>
  <cp:revision>64</cp:revision>
  <dcterms:created xsi:type="dcterms:W3CDTF">2022-06-12T00:28:00Z</dcterms:created>
  <dcterms:modified xsi:type="dcterms:W3CDTF">2026-01-16T05:13:20Z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89AF89C9BB404DCDB061BF3D5EB8F94F</vt:lpwstr>
  </property>
</Properties>
</file>